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2" r:id="rId9"/>
    <p:sldId id="268" r:id="rId10"/>
    <p:sldId id="269" r:id="rId11"/>
    <p:sldId id="263" r:id="rId12"/>
    <p:sldId id="280" r:id="rId13"/>
    <p:sldId id="281" r:id="rId14"/>
    <p:sldId id="270" r:id="rId15"/>
    <p:sldId id="271" r:id="rId16"/>
    <p:sldId id="273" r:id="rId17"/>
    <p:sldId id="274" r:id="rId18"/>
    <p:sldId id="275" r:id="rId19"/>
    <p:sldId id="276" r:id="rId20"/>
    <p:sldId id="277" r:id="rId21"/>
    <p:sldId id="279" r:id="rId22"/>
    <p:sldId id="278" r:id="rId23"/>
    <p:sldId id="266" r:id="rId2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B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876" autoAdjust="0"/>
  </p:normalViewPr>
  <p:slideViewPr>
    <p:cSldViewPr snapToGrid="0" snapToObjects="1">
      <p:cViewPr varScale="1">
        <p:scale>
          <a:sx n="63" d="100"/>
          <a:sy n="63" d="100"/>
        </p:scale>
        <p:origin x="-1208" y="-112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189520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Our app is made to educate users about Drake, his history, and the hip-hop genre within </a:t>
            </a:r>
            <a:r>
              <a:rPr lang="en-US" dirty="0" smtClean="0"/>
              <a:t>an</a:t>
            </a:r>
            <a:r>
              <a:rPr lang="en-US" baseline="0" dirty="0" smtClean="0"/>
              <a:t> </a:t>
            </a:r>
            <a:r>
              <a:rPr lang="en-US" dirty="0" smtClean="0"/>
              <a:t>interactive </a:t>
            </a:r>
            <a:r>
              <a:rPr lang="en-US" dirty="0" smtClean="0"/>
              <a:t>game. </a:t>
            </a:r>
            <a:endParaRPr lang="en-US" dirty="0" smtClean="0"/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</a:t>
            </a:r>
            <a:r>
              <a:rPr lang="en-US" dirty="0" smtClean="0"/>
              <a:t>user plays the game as Drake and answers various trivia questions regarding him. </a:t>
            </a:r>
            <a:endParaRPr lang="en-US" dirty="0" smtClean="0"/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game</a:t>
            </a:r>
            <a:r>
              <a:rPr lang="en-US" baseline="0" dirty="0" smtClean="0"/>
              <a:t> </a:t>
            </a:r>
            <a:r>
              <a:rPr lang="en-US" dirty="0" smtClean="0"/>
              <a:t>also features </a:t>
            </a:r>
            <a:r>
              <a:rPr lang="en-US" dirty="0" smtClean="0"/>
              <a:t>the character fighting off the paparazzi and mean tweets</a:t>
            </a:r>
            <a:r>
              <a:rPr lang="en-US" dirty="0" smtClean="0"/>
              <a:t>.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 </a:t>
            </a:r>
            <a:r>
              <a:rPr lang="en-US" dirty="0" err="1" smtClean="0"/>
              <a:t>powerup</a:t>
            </a:r>
            <a:r>
              <a:rPr lang="en-US" baseline="0" dirty="0" smtClean="0"/>
              <a:t> will appear </a:t>
            </a:r>
            <a:r>
              <a:rPr lang="en-US" dirty="0" smtClean="0"/>
              <a:t>within </a:t>
            </a:r>
            <a:r>
              <a:rPr lang="en-US" dirty="0" smtClean="0"/>
              <a:t>the game will bring up a quizzing screen that will ask a multiple choice question</a:t>
            </a:r>
            <a:r>
              <a:rPr lang="en-US" dirty="0" smtClean="0"/>
              <a:t>.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Answering </a:t>
            </a:r>
            <a:r>
              <a:rPr lang="en-US" dirty="0" smtClean="0"/>
              <a:t>correctly will result in earning more points. Answering incorrectly will have no consequence. </a:t>
            </a:r>
            <a:endParaRPr lang="en-US" dirty="0" smtClean="0"/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</a:t>
            </a:r>
            <a:r>
              <a:rPr lang="en-US" dirty="0" smtClean="0"/>
              <a:t>goal of the game is to survive through as many levels as possible and rack up a high score. </a:t>
            </a:r>
            <a:endParaRPr lang="en-US" dirty="0" smtClean="0"/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</a:t>
            </a:r>
            <a:r>
              <a:rPr lang="en-US" dirty="0" smtClean="0"/>
              <a:t>levels will become progressively more </a:t>
            </a:r>
            <a:r>
              <a:rPr lang="en-US" dirty="0" smtClean="0"/>
              <a:t>difficult</a:t>
            </a:r>
            <a:r>
              <a:rPr lang="en-US" baseline="0" dirty="0" smtClean="0"/>
              <a:t> as the game go on.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728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target audience is those interested in hip-hop</a:t>
            </a:r>
            <a:r>
              <a:rPr lang="en-US" baseline="0" dirty="0" smtClean="0"/>
              <a:t> </a:t>
            </a:r>
            <a:r>
              <a:rPr lang="en-US" baseline="0" dirty="0" smtClean="0"/>
              <a:t>or </a:t>
            </a:r>
            <a:r>
              <a:rPr lang="en-US" baseline="0" dirty="0" smtClean="0"/>
              <a:t>Drake fans. </a:t>
            </a:r>
            <a:r>
              <a:rPr lang="en-US" dirty="0" smtClean="0"/>
              <a:t> </a:t>
            </a:r>
            <a:endParaRPr lang="en-US" dirty="0" smtClean="0"/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Also</a:t>
            </a:r>
            <a:r>
              <a:rPr lang="en-US" baseline="0" dirty="0" smtClean="0"/>
              <a:t> </a:t>
            </a:r>
            <a:r>
              <a:rPr lang="en-US" baseline="0" dirty="0" smtClean="0"/>
              <a:t>those who</a:t>
            </a:r>
            <a:r>
              <a:rPr lang="en-US" dirty="0" smtClean="0"/>
              <a:t> would either like to learn more about that or prove their current knowledge.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Many</a:t>
            </a:r>
            <a:r>
              <a:rPr lang="en-US" baseline="0" dirty="0" smtClean="0"/>
              <a:t> hip-hop fans are very passionate and would enjoy playing this game as Drake. 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Trivia questions along with a user driven game can be very fun and educational at the same time.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ease of the game and variety of options makes this game addicting and allows a variety of users to play.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08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793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-3" r="56846"/>
          <a:stretch/>
        </p:blipFill>
        <p:spPr>
          <a:xfrm>
            <a:off x="10683240" y="-1"/>
            <a:ext cx="2377440" cy="97948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339" y="-41243"/>
            <a:ext cx="5509599" cy="97948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5509599" cy="9794843"/>
          </a:xfrm>
          <a:prstGeom prst="rect">
            <a:avLst/>
          </a:prstGeom>
        </p:spPr>
      </p:pic>
      <p:sp>
        <p:nvSpPr>
          <p:cNvPr id="119" name="Shape 119"/>
          <p:cNvSpPr>
            <a:spLocks noGrp="1"/>
          </p:cNvSpPr>
          <p:nvPr>
            <p:ph type="ctrTitle"/>
          </p:nvPr>
        </p:nvSpPr>
        <p:spPr>
          <a:xfrm>
            <a:off x="1270000" y="3478990"/>
            <a:ext cx="10464800" cy="1461309"/>
          </a:xfrm>
          <a:prstGeom prst="rect">
            <a:avLst/>
          </a:prstGeom>
          <a:solidFill>
            <a:srgbClr val="FFBBE3"/>
          </a:solidFill>
        </p:spPr>
        <p:txBody>
          <a:bodyPr/>
          <a:lstStyle/>
          <a:p>
            <a:r>
              <a:rPr lang="en-US" dirty="0" smtClean="0"/>
              <a:t>The Drake Escape</a:t>
            </a:r>
            <a:endParaRPr dirty="0"/>
          </a:p>
        </p:txBody>
      </p:sp>
      <p:sp>
        <p:nvSpPr>
          <p:cNvPr id="120" name="Shape 120"/>
          <p:cNvSpPr>
            <a:spLocks noGrp="1"/>
          </p:cNvSpPr>
          <p:nvPr>
            <p:ph type="subTitle" sz="quarter" idx="1"/>
          </p:nvPr>
        </p:nvSpPr>
        <p:spPr>
          <a:xfrm>
            <a:off x="1270000" y="4830662"/>
            <a:ext cx="10464800" cy="713896"/>
          </a:xfrm>
          <a:prstGeom prst="rect">
            <a:avLst/>
          </a:prstGeom>
          <a:solidFill>
            <a:srgbClr val="FFBBE3"/>
          </a:solidFill>
        </p:spPr>
        <p:txBody>
          <a:bodyPr/>
          <a:lstStyle/>
          <a:p>
            <a:r>
              <a:rPr dirty="0"/>
              <a:t>Group </a:t>
            </a:r>
            <a:r>
              <a:rPr lang="en-US" dirty="0" smtClean="0"/>
              <a:t>11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650" y="5389846"/>
            <a:ext cx="3690150" cy="440499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The Drake Escape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8560"/>
            <a:ext cx="13004800" cy="730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8954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The Drake Escape</a:t>
            </a:r>
            <a:endParaRPr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3500"/>
            <a:ext cx="13004800" cy="731154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The Drake Escape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2056"/>
            <a:ext cx="13004800" cy="731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94117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The Drake Escape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3500"/>
            <a:ext cx="13004800" cy="731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76125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The Drake Escape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2056"/>
            <a:ext cx="13004800" cy="731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7563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The Drake Escape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2056"/>
            <a:ext cx="13004800" cy="731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522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The Drake Escape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2056"/>
            <a:ext cx="13004800" cy="731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97936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The Drake Escape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2056"/>
            <a:ext cx="13004800" cy="731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1168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The Drake Escape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2056"/>
            <a:ext cx="13004800" cy="731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79105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The Drake Escape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2056"/>
            <a:ext cx="13004800" cy="731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426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The Drake Escape</a:t>
            </a:r>
            <a:endParaRPr dirty="0"/>
          </a:p>
        </p:txBody>
      </p:sp>
      <p:sp>
        <p:nvSpPr>
          <p:cNvPr id="123" name="Shape 123"/>
          <p:cNvSpPr>
            <a:spLocks noGrp="1"/>
          </p:cNvSpPr>
          <p:nvPr>
            <p:ph type="body" idx="1"/>
          </p:nvPr>
        </p:nvSpPr>
        <p:spPr>
          <a:xfrm>
            <a:off x="527601" y="2344198"/>
            <a:ext cx="11099800" cy="6286500"/>
          </a:xfrm>
          <a:prstGeom prst="rect">
            <a:avLst/>
          </a:prstGeom>
        </p:spPr>
        <p:txBody>
          <a:bodyPr anchor="t"/>
          <a:lstStyle/>
          <a:p>
            <a:pPr marL="0" indent="0" algn="ctr">
              <a:spcBef>
                <a:spcPts val="0"/>
              </a:spcBef>
              <a:buSzTx/>
              <a:buNone/>
            </a:pPr>
            <a:r>
              <a:rPr sz="4400" dirty="0"/>
              <a:t>Group Members: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3200" dirty="0" smtClean="0"/>
              <a:t>Rachelle Rogers</a:t>
            </a:r>
            <a:endParaRPr sz="3200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3200" dirty="0" smtClean="0"/>
              <a:t>Justin Tran</a:t>
            </a:r>
            <a:endParaRPr sz="3200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3200" dirty="0" smtClean="0"/>
              <a:t>Rambo Wu</a:t>
            </a:r>
            <a:endParaRPr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6433" y="4505233"/>
            <a:ext cx="5248367" cy="52483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5820" y="5487448"/>
            <a:ext cx="4266152" cy="42661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311" y="4024869"/>
            <a:ext cx="3811973" cy="676625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The Drake Escape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2056"/>
            <a:ext cx="13004800" cy="731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9730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The Drake Escape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2056"/>
            <a:ext cx="13004800" cy="731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9508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The Drake Escape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2056"/>
            <a:ext cx="13004800" cy="731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647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The Drake Escape</a:t>
            </a:r>
            <a:endParaRPr dirty="0"/>
          </a:p>
        </p:txBody>
      </p:sp>
      <p:sp>
        <p:nvSpPr>
          <p:cNvPr id="150" name="Shape 150"/>
          <p:cNvSpPr>
            <a:spLocks noGrp="1"/>
          </p:cNvSpPr>
          <p:nvPr>
            <p:ph type="body" idx="1"/>
          </p:nvPr>
        </p:nvSpPr>
        <p:spPr>
          <a:xfrm>
            <a:off x="965200" y="2622550"/>
            <a:ext cx="11099800" cy="6286500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0" indent="0" algn="ctr">
              <a:spcBef>
                <a:spcPts val="0"/>
              </a:spcBef>
              <a:buSzTx/>
              <a:buNone/>
            </a:pPr>
            <a:endParaRPr lang="en-US" sz="6000" dirty="0" smtClean="0"/>
          </a:p>
          <a:p>
            <a:pPr marL="0" indent="0" algn="ctr">
              <a:spcBef>
                <a:spcPts val="0"/>
              </a:spcBef>
              <a:buSzTx/>
              <a:buNone/>
            </a:pPr>
            <a:endParaRPr lang="en-US" sz="6000" dirty="0"/>
          </a:p>
          <a:p>
            <a:pPr marL="0" indent="0" algn="ctr">
              <a:spcBef>
                <a:spcPts val="0"/>
              </a:spcBef>
              <a:buSzTx/>
              <a:buNone/>
            </a:pPr>
            <a:r>
              <a:rPr lang="en-US" sz="6000" dirty="0" smtClean="0"/>
              <a:t>Q&amp;A</a:t>
            </a:r>
            <a:endParaRPr sz="6000" dirty="0"/>
          </a:p>
        </p:txBody>
      </p:sp>
      <p:pic>
        <p:nvPicPr>
          <p:cNvPr id="5" name="Picture 4" descr="tumblr_nkp7lyDzaP1rby04wo1_25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71" y="3288276"/>
            <a:ext cx="3124200" cy="4114800"/>
          </a:xfrm>
          <a:prstGeom prst="rect">
            <a:avLst/>
          </a:prstGeom>
        </p:spPr>
      </p:pic>
      <p:pic>
        <p:nvPicPr>
          <p:cNvPr id="8" name="Picture 7" descr="tumblr_nkp7lyDzaP1rby04wo1_25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346" y="3288276"/>
            <a:ext cx="3124200" cy="4114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The Drake Escape</a:t>
            </a:r>
            <a:endParaRPr dirty="0"/>
          </a:p>
        </p:txBody>
      </p:sp>
      <p:sp>
        <p:nvSpPr>
          <p:cNvPr id="126" name="Shape 126"/>
          <p:cNvSpPr>
            <a:spLocks noGrp="1"/>
          </p:cNvSpPr>
          <p:nvPr>
            <p:ph type="body" idx="1"/>
          </p:nvPr>
        </p:nvSpPr>
        <p:spPr>
          <a:xfrm>
            <a:off x="2234532" y="2470554"/>
            <a:ext cx="8484223" cy="6286500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0" indent="0" algn="ctr">
              <a:spcBef>
                <a:spcPts val="0"/>
              </a:spcBef>
              <a:buSzTx/>
              <a:buNone/>
            </a:pPr>
            <a:r>
              <a:rPr sz="5100" dirty="0"/>
              <a:t>Application Description</a:t>
            </a:r>
            <a:r>
              <a:rPr sz="5100" dirty="0" smtClean="0"/>
              <a:t>:</a:t>
            </a:r>
            <a:endParaRPr lang="en-US" sz="5100" dirty="0" smtClean="0"/>
          </a:p>
          <a:p>
            <a:pPr marL="0" indent="0" algn="ctr">
              <a:spcBef>
                <a:spcPts val="0"/>
              </a:spcBef>
              <a:buSzTx/>
              <a:buNone/>
            </a:pPr>
            <a:r>
              <a:rPr lang="en-US" sz="5100" dirty="0" smtClean="0"/>
              <a:t>-</a:t>
            </a:r>
            <a:r>
              <a:rPr lang="en-US" dirty="0" smtClean="0"/>
              <a:t>Drake and hip-hop educational game </a:t>
            </a:r>
          </a:p>
          <a:p>
            <a:pPr marL="0" indent="0" algn="ctr">
              <a:spcBef>
                <a:spcPts val="0"/>
              </a:spcBef>
              <a:buSzTx/>
              <a:buNone/>
            </a:pPr>
            <a:endParaRPr lang="en-US" dirty="0" smtClean="0"/>
          </a:p>
          <a:p>
            <a:pPr marL="0" indent="0" algn="ctr">
              <a:spcBef>
                <a:spcPts val="0"/>
              </a:spcBef>
              <a:buSzTx/>
              <a:buNone/>
            </a:pPr>
            <a:r>
              <a:rPr lang="en-US" dirty="0"/>
              <a:t>-</a:t>
            </a:r>
            <a:r>
              <a:rPr lang="en-US" dirty="0" smtClean="0"/>
              <a:t>User plays as Drake to battle his enemies, paparazzi and mean tweets</a:t>
            </a:r>
            <a:r>
              <a:rPr lang="en-US" dirty="0"/>
              <a:t> </a:t>
            </a:r>
            <a:endParaRPr lang="en-US" dirty="0" smtClean="0"/>
          </a:p>
          <a:p>
            <a:pPr marL="0" indent="0" algn="ctr">
              <a:spcBef>
                <a:spcPts val="0"/>
              </a:spcBef>
              <a:buSzTx/>
              <a:buNone/>
            </a:pPr>
            <a:endParaRPr lang="en-US" dirty="0"/>
          </a:p>
          <a:p>
            <a:pPr marL="0" indent="0" algn="ctr">
              <a:spcBef>
                <a:spcPts val="0"/>
              </a:spcBef>
              <a:buSzTx/>
              <a:buNone/>
            </a:pPr>
            <a:r>
              <a:rPr lang="mr-IN" dirty="0" smtClean="0"/>
              <a:t>–</a:t>
            </a:r>
            <a:r>
              <a:rPr lang="en-US" dirty="0"/>
              <a:t>M</a:t>
            </a:r>
            <a:r>
              <a:rPr lang="en-US" dirty="0" smtClean="0"/>
              <a:t>ultiple choice trivia questions helps boost the user’s score</a:t>
            </a:r>
            <a:endParaRPr lang="en-US" sz="51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84940" y="5689600"/>
            <a:ext cx="1320800" cy="406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6366" y="6518332"/>
            <a:ext cx="2507333" cy="32352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0429167" y="2216579"/>
            <a:ext cx="2234532" cy="22345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70554"/>
            <a:ext cx="2234532" cy="223453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The Drake Escape</a:t>
            </a:r>
            <a:endParaRPr dirty="0"/>
          </a:p>
        </p:txBody>
      </p:sp>
      <p:sp>
        <p:nvSpPr>
          <p:cNvPr id="129" name="Shape 129"/>
          <p:cNvSpPr>
            <a:spLocks noGrp="1"/>
          </p:cNvSpPr>
          <p:nvPr>
            <p:ph type="body" idx="1"/>
          </p:nvPr>
        </p:nvSpPr>
        <p:spPr>
          <a:xfrm>
            <a:off x="405444" y="2603500"/>
            <a:ext cx="12052300" cy="6286500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0" indent="0" algn="ctr">
              <a:spcBef>
                <a:spcPts val="0"/>
              </a:spcBef>
              <a:buSzTx/>
              <a:buNone/>
            </a:pPr>
            <a:r>
              <a:rPr dirty="0"/>
              <a:t>Target Audience</a:t>
            </a:r>
            <a:r>
              <a:rPr dirty="0" smtClean="0"/>
              <a:t>:</a:t>
            </a:r>
            <a:endParaRPr lang="en-US" dirty="0" smtClean="0"/>
          </a:p>
          <a:p>
            <a:pPr marL="0" indent="0" algn="ctr">
              <a:spcBef>
                <a:spcPts val="0"/>
              </a:spcBef>
              <a:buSzTx/>
              <a:buNone/>
            </a:pPr>
            <a:endParaRPr lang="en-US" dirty="0"/>
          </a:p>
          <a:p>
            <a:pPr marL="0" indent="0" algn="ctr">
              <a:spcBef>
                <a:spcPts val="0"/>
              </a:spcBef>
              <a:buSzTx/>
              <a:buNone/>
            </a:pPr>
            <a:r>
              <a:rPr lang="en-US" dirty="0" smtClean="0"/>
              <a:t>-Those interested in hip-hop culture and/or Drake fans</a:t>
            </a:r>
          </a:p>
          <a:p>
            <a:pPr marL="0" indent="0" algn="ctr">
              <a:spcBef>
                <a:spcPts val="0"/>
              </a:spcBef>
              <a:buSzTx/>
              <a:buNone/>
            </a:pPr>
            <a:endParaRPr lang="en-US" dirty="0" smtClean="0"/>
          </a:p>
          <a:p>
            <a:pPr marL="0" indent="0" algn="ctr">
              <a:spcBef>
                <a:spcPts val="0"/>
              </a:spcBef>
              <a:buSzTx/>
              <a:buNone/>
            </a:pPr>
            <a:r>
              <a:rPr lang="en-US" dirty="0" smtClean="0"/>
              <a:t>-The simplicity of the game allows users of all ages to play</a:t>
            </a:r>
          </a:p>
          <a:p>
            <a:pPr marL="0" indent="0" algn="ctr">
              <a:spcBef>
                <a:spcPts val="0"/>
              </a:spcBef>
              <a:buSzTx/>
              <a:buNone/>
            </a:pPr>
            <a:endParaRPr lang="en-US" dirty="0"/>
          </a:p>
          <a:p>
            <a:pPr marL="0" indent="0" algn="ctr">
              <a:spcBef>
                <a:spcPts val="0"/>
              </a:spcBef>
              <a:buSzTx/>
              <a:buNone/>
            </a:pPr>
            <a:r>
              <a:rPr lang="en-US" dirty="0" smtClean="0"/>
              <a:t>-Audience can either learn or prove their current Drake and hip-hop knowledge</a:t>
            </a:r>
          </a:p>
          <a:p>
            <a:pPr marL="0" indent="0" algn="ctr">
              <a:spcBef>
                <a:spcPts val="0"/>
              </a:spcBef>
              <a:buSzTx/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8898" y="6523071"/>
            <a:ext cx="4455902" cy="32305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20" y="6523071"/>
            <a:ext cx="3230529" cy="323052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The Drake Escape</a:t>
            </a:r>
            <a:endParaRPr dirty="0"/>
          </a:p>
        </p:txBody>
      </p:sp>
      <p:sp>
        <p:nvSpPr>
          <p:cNvPr id="147" name="Shape 147"/>
          <p:cNvSpPr>
            <a:spLocks noGrp="1"/>
          </p:cNvSpPr>
          <p:nvPr>
            <p:ph type="body" idx="1"/>
          </p:nvPr>
        </p:nvSpPr>
        <p:spPr>
          <a:xfrm>
            <a:off x="952500" y="2845278"/>
            <a:ext cx="11099800" cy="6286500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0" indent="0" algn="ctr">
              <a:spcBef>
                <a:spcPts val="0"/>
              </a:spcBef>
              <a:buSzTx/>
              <a:buNone/>
            </a:pPr>
            <a:endParaRPr lang="en-US" sz="7200" dirty="0" smtClean="0"/>
          </a:p>
          <a:p>
            <a:pPr marL="0" indent="0" algn="ctr">
              <a:spcBef>
                <a:spcPts val="0"/>
              </a:spcBef>
              <a:buSzTx/>
              <a:buNone/>
            </a:pPr>
            <a:endParaRPr lang="en-US" sz="7200" dirty="0"/>
          </a:p>
          <a:p>
            <a:pPr marL="0" indent="0" algn="ctr">
              <a:spcBef>
                <a:spcPts val="0"/>
              </a:spcBef>
              <a:buSzTx/>
              <a:buNone/>
            </a:pPr>
            <a:r>
              <a:rPr lang="en-US" sz="7200" dirty="0" smtClean="0"/>
              <a:t>DEMO!</a:t>
            </a:r>
            <a:endParaRPr sz="7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35" y="2251843"/>
            <a:ext cx="4424459" cy="78534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345888" y="2251843"/>
            <a:ext cx="4424459" cy="78534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997" y="2216515"/>
            <a:ext cx="2887395" cy="28873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083997" y="6178533"/>
            <a:ext cx="2887395" cy="288739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1738" y="2603499"/>
            <a:ext cx="4303061" cy="7150101"/>
          </a:xfrm>
          <a:prstGeom prst="rect">
            <a:avLst/>
          </a:prstGeom>
        </p:spPr>
      </p:pic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The Drake Escape</a:t>
            </a:r>
            <a:endParaRPr dirty="0"/>
          </a:p>
        </p:txBody>
      </p:sp>
      <p:sp>
        <p:nvSpPr>
          <p:cNvPr id="132" name="Shape 132"/>
          <p:cNvSpPr>
            <a:spLocks noGrp="1"/>
          </p:cNvSpPr>
          <p:nvPr>
            <p:ph type="body" idx="1"/>
          </p:nvPr>
        </p:nvSpPr>
        <p:spPr>
          <a:xfrm>
            <a:off x="253990" y="2345423"/>
            <a:ext cx="8244921" cy="7257290"/>
          </a:xfrm>
          <a:prstGeom prst="rect">
            <a:avLst/>
          </a:prstGeom>
        </p:spPr>
        <p:txBody>
          <a:bodyPr anchor="t">
            <a:normAutofit fontScale="85000" lnSpcReduction="20000"/>
          </a:bodyPr>
          <a:lstStyle/>
          <a:p>
            <a:pPr marL="0" indent="0">
              <a:spcBef>
                <a:spcPts val="0"/>
              </a:spcBef>
              <a:buSzTx/>
              <a:buNone/>
            </a:pPr>
            <a:r>
              <a:rPr dirty="0" smtClean="0"/>
              <a:t>Application Functionality:</a:t>
            </a:r>
            <a:endParaRPr lang="en-US" dirty="0"/>
          </a:p>
          <a:p>
            <a:pPr>
              <a:spcBef>
                <a:spcPts val="0"/>
              </a:spcBef>
              <a:buSzTx/>
            </a:pPr>
            <a:endParaRPr lang="en-US" dirty="0"/>
          </a:p>
          <a:p>
            <a:pPr>
              <a:spcBef>
                <a:spcPts val="0"/>
              </a:spcBef>
              <a:buSzTx/>
            </a:pPr>
            <a:r>
              <a:rPr lang="en-US" dirty="0" smtClean="0"/>
              <a:t>Hold </a:t>
            </a:r>
            <a:r>
              <a:rPr lang="en-US" dirty="0"/>
              <a:t>touch left or right of </a:t>
            </a:r>
            <a:r>
              <a:rPr lang="en-US" dirty="0" smtClean="0"/>
              <a:t>Drake to </a:t>
            </a:r>
            <a:r>
              <a:rPr lang="en-US" dirty="0"/>
              <a:t>move in that particular direction</a:t>
            </a:r>
          </a:p>
          <a:p>
            <a:r>
              <a:rPr lang="en-US" dirty="0"/>
              <a:t>Tap screen again while moving to jump (can double jump)</a:t>
            </a:r>
          </a:p>
          <a:p>
            <a:r>
              <a:rPr lang="en-US" dirty="0"/>
              <a:t>Tap anywhere on </a:t>
            </a:r>
            <a:r>
              <a:rPr lang="en-US" dirty="0" smtClean="0"/>
              <a:t>the bottom of </a:t>
            </a:r>
            <a:r>
              <a:rPr lang="en-US" dirty="0"/>
              <a:t>the screen to shoot a projectile. </a:t>
            </a:r>
            <a:endParaRPr lang="en-US" dirty="0" smtClean="0"/>
          </a:p>
          <a:p>
            <a:r>
              <a:rPr lang="en-US" dirty="0" smtClean="0"/>
              <a:t>You </a:t>
            </a:r>
            <a:r>
              <a:rPr lang="en-US" dirty="0"/>
              <a:t>only have one </a:t>
            </a:r>
            <a:r>
              <a:rPr lang="en-US" dirty="0" smtClean="0"/>
              <a:t>projectile, so </a:t>
            </a:r>
            <a:r>
              <a:rPr lang="en-US" dirty="0"/>
              <a:t>you </a:t>
            </a:r>
            <a:r>
              <a:rPr lang="en-US" dirty="0" smtClean="0"/>
              <a:t>     must </a:t>
            </a:r>
            <a:r>
              <a:rPr lang="en-US" dirty="0"/>
              <a:t>pick it up to use it </a:t>
            </a:r>
            <a:r>
              <a:rPr lang="en-US" dirty="0" smtClean="0"/>
              <a:t>again.</a:t>
            </a:r>
          </a:p>
          <a:p>
            <a:r>
              <a:rPr lang="en-US" dirty="0" smtClean="0"/>
              <a:t>Avoid </a:t>
            </a:r>
            <a:r>
              <a:rPr lang="en-US" dirty="0"/>
              <a:t>touching randomly  </a:t>
            </a:r>
            <a:r>
              <a:rPr lang="en-US" dirty="0" smtClean="0"/>
              <a:t>             spawning </a:t>
            </a:r>
            <a:r>
              <a:rPr lang="en-US" dirty="0"/>
              <a:t>paparazzi or </a:t>
            </a:r>
            <a:r>
              <a:rPr lang="en-US" dirty="0" smtClean="0"/>
              <a:t>mean             tweets, </a:t>
            </a:r>
            <a:r>
              <a:rPr lang="en-US" dirty="0"/>
              <a:t>doing so will make you lose a </a:t>
            </a:r>
            <a:r>
              <a:rPr lang="en-US" dirty="0" smtClean="0"/>
              <a:t>life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212" y="4654004"/>
            <a:ext cx="4195246" cy="568536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The Drake Escape</a:t>
            </a:r>
            <a:endParaRPr dirty="0"/>
          </a:p>
        </p:txBody>
      </p:sp>
      <p:sp>
        <p:nvSpPr>
          <p:cNvPr id="135" name="Shape 135"/>
          <p:cNvSpPr>
            <a:spLocks noGrp="1"/>
          </p:cNvSpPr>
          <p:nvPr>
            <p:ph type="body" idx="1"/>
          </p:nvPr>
        </p:nvSpPr>
        <p:spPr>
          <a:xfrm>
            <a:off x="620016" y="2349526"/>
            <a:ext cx="11845053" cy="6286500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</a:pPr>
            <a:r>
              <a:rPr dirty="0"/>
              <a:t>Application Challenges Experienced</a:t>
            </a:r>
            <a:r>
              <a:rPr dirty="0" smtClean="0"/>
              <a:t>:</a:t>
            </a:r>
            <a:endParaRPr lang="en-US" dirty="0" smtClean="0"/>
          </a:p>
          <a:p>
            <a:pPr marL="0" indent="0">
              <a:spcBef>
                <a:spcPts val="0"/>
              </a:spcBef>
              <a:buSzTx/>
              <a:buNone/>
            </a:pPr>
            <a:endParaRPr lang="en-US" dirty="0" smtClean="0"/>
          </a:p>
          <a:p>
            <a:pPr>
              <a:spcBef>
                <a:spcPts val="0"/>
              </a:spcBef>
              <a:buSzTx/>
            </a:pPr>
            <a:r>
              <a:rPr lang="en-US" sz="3200" dirty="0" smtClean="0"/>
              <a:t>Learning how movement/animation works with designing graphics</a:t>
            </a:r>
          </a:p>
          <a:p>
            <a:pPr marL="0" indent="0">
              <a:spcBef>
                <a:spcPts val="0"/>
              </a:spcBef>
              <a:buSzTx/>
              <a:buNone/>
            </a:pPr>
            <a:endParaRPr lang="en-US" sz="3200" dirty="0" smtClean="0"/>
          </a:p>
          <a:p>
            <a:pPr>
              <a:spcBef>
                <a:spcPts val="0"/>
              </a:spcBef>
              <a:buSzTx/>
            </a:pPr>
            <a:r>
              <a:rPr lang="en-US" sz="3200" dirty="0" smtClean="0"/>
              <a:t>Micro-managing all of the </a:t>
            </a:r>
            <a:r>
              <a:rPr lang="en-US" sz="3200" dirty="0" err="1" smtClean="0"/>
              <a:t>SpriteKitNode’s</a:t>
            </a:r>
            <a:r>
              <a:rPr lang="en-US" sz="3200" dirty="0" smtClean="0"/>
              <a:t> interactions with each </a:t>
            </a:r>
            <a:r>
              <a:rPr lang="en-US" sz="3200" dirty="0" smtClean="0"/>
              <a:t>other</a:t>
            </a:r>
          </a:p>
          <a:p>
            <a:pPr>
              <a:spcBef>
                <a:spcPts val="0"/>
              </a:spcBef>
              <a:buSzTx/>
            </a:pPr>
            <a:endParaRPr lang="en-US" sz="3200" dirty="0"/>
          </a:p>
          <a:p>
            <a:pPr>
              <a:spcBef>
                <a:spcPts val="0"/>
              </a:spcBef>
              <a:buSzTx/>
            </a:pPr>
            <a:r>
              <a:rPr lang="en-US" sz="3200" dirty="0" smtClean="0"/>
              <a:t>Setting up and designing the database</a:t>
            </a:r>
            <a:endParaRPr lang="en-US" sz="3200" dirty="0" smtClean="0"/>
          </a:p>
          <a:p>
            <a:pPr>
              <a:spcBef>
                <a:spcPts val="0"/>
              </a:spcBef>
              <a:buSzTx/>
            </a:pPr>
            <a:endParaRPr lang="en-US" sz="3200" dirty="0"/>
          </a:p>
          <a:p>
            <a:pPr>
              <a:spcBef>
                <a:spcPts val="0"/>
              </a:spcBef>
              <a:buSzTx/>
            </a:pPr>
            <a:endParaRPr lang="en-US" sz="3200" dirty="0" smtClean="0"/>
          </a:p>
          <a:p>
            <a:pPr>
              <a:spcBef>
                <a:spcPts val="0"/>
              </a:spcBef>
              <a:buSzTx/>
            </a:pPr>
            <a:endParaRPr lang="en-US" dirty="0" smtClean="0"/>
          </a:p>
          <a:p>
            <a:pPr>
              <a:spcBef>
                <a:spcPts val="0"/>
              </a:spcBef>
              <a:buSzTx/>
            </a:pPr>
            <a:endParaRPr lang="en-US" dirty="0" smtClean="0"/>
          </a:p>
          <a:p>
            <a:pPr>
              <a:spcBef>
                <a:spcPts val="0"/>
              </a:spcBef>
              <a:buSzTx/>
            </a:pPr>
            <a:endParaRPr lang="en-US" dirty="0" smtClean="0"/>
          </a:p>
          <a:p>
            <a:pPr>
              <a:spcBef>
                <a:spcPts val="0"/>
              </a:spcBef>
              <a:buSzTx/>
            </a:pPr>
            <a:endParaRPr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856" y="4678465"/>
            <a:ext cx="5270500" cy="52705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The Drake Escape</a:t>
            </a:r>
            <a:endParaRPr dirty="0"/>
          </a:p>
        </p:txBody>
      </p:sp>
      <p:sp>
        <p:nvSpPr>
          <p:cNvPr id="138" name="Shape 138"/>
          <p:cNvSpPr>
            <a:spLocks noGrp="1"/>
          </p:cNvSpPr>
          <p:nvPr>
            <p:ph type="body" idx="1"/>
          </p:nvPr>
        </p:nvSpPr>
        <p:spPr>
          <a:xfrm>
            <a:off x="449368" y="2383454"/>
            <a:ext cx="11602932" cy="7370146"/>
          </a:xfrm>
          <a:prstGeom prst="rect">
            <a:avLst/>
          </a:prstGeom>
        </p:spPr>
        <p:txBody>
          <a:bodyPr anchor="t">
            <a:normAutofit fontScale="92500" lnSpcReduction="20000"/>
          </a:bodyPr>
          <a:lstStyle/>
          <a:p>
            <a:pPr marL="0" indent="0">
              <a:spcBef>
                <a:spcPts val="0"/>
              </a:spcBef>
              <a:buSzTx/>
              <a:buNone/>
            </a:pPr>
            <a:r>
              <a:rPr sz="3900" dirty="0"/>
              <a:t>Group Member Contributions</a:t>
            </a:r>
            <a:r>
              <a:rPr sz="3900" dirty="0" smtClean="0"/>
              <a:t>:</a:t>
            </a:r>
            <a:endParaRPr lang="en-US" sz="3900" dirty="0" smtClean="0"/>
          </a:p>
          <a:p>
            <a:pPr marL="0" indent="0">
              <a:spcBef>
                <a:spcPts val="0"/>
              </a:spcBef>
              <a:buSzTx/>
              <a:buNone/>
            </a:pPr>
            <a:endParaRPr sz="3900" u="sng" dirty="0"/>
          </a:p>
          <a:p>
            <a:pPr>
              <a:spcBef>
                <a:spcPts val="0"/>
              </a:spcBef>
            </a:pPr>
            <a:r>
              <a:rPr lang="en-US" u="sng" dirty="0" smtClean="0"/>
              <a:t>Rachelle Rogers</a:t>
            </a:r>
            <a:endParaRPr u="sng" dirty="0"/>
          </a:p>
          <a:p>
            <a:pPr lvl="1">
              <a:spcBef>
                <a:spcPts val="0"/>
              </a:spcBef>
            </a:pPr>
            <a:r>
              <a:rPr lang="en-US" dirty="0" smtClean="0"/>
              <a:t>Designed each screen’s view and the UI aspect of the game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Developed graphics, moveable characters, and </a:t>
            </a:r>
            <a:r>
              <a:rPr lang="en-US" dirty="0" err="1" smtClean="0"/>
              <a:t>reskins</a:t>
            </a:r>
            <a:r>
              <a:rPr lang="en-US" dirty="0" smtClean="0"/>
              <a:t> </a:t>
            </a:r>
          </a:p>
          <a:p>
            <a:pPr marL="444500" lvl="1" indent="0">
              <a:spcBef>
                <a:spcPts val="0"/>
              </a:spcBef>
              <a:buNone/>
            </a:pPr>
            <a:endParaRPr lang="en-US" u="sng" dirty="0" smtClean="0"/>
          </a:p>
          <a:p>
            <a:pPr>
              <a:spcBef>
                <a:spcPts val="0"/>
              </a:spcBef>
            </a:pPr>
            <a:r>
              <a:rPr lang="en-US" u="sng" dirty="0" smtClean="0"/>
              <a:t>Justin Tran</a:t>
            </a:r>
            <a:endParaRPr u="sng" dirty="0" smtClean="0"/>
          </a:p>
          <a:p>
            <a:pPr lvl="1">
              <a:spcBef>
                <a:spcPts val="0"/>
              </a:spcBef>
            </a:pPr>
            <a:r>
              <a:rPr lang="en-US" dirty="0" smtClean="0"/>
              <a:t>Developed the game world and functionality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Implemented physics, projectiles, movement, enemies,</a:t>
            </a:r>
            <a:r>
              <a:rPr lang="en-US" dirty="0"/>
              <a:t> </a:t>
            </a:r>
            <a:r>
              <a:rPr lang="en-US" dirty="0" smtClean="0"/>
              <a:t>and character behaviors</a:t>
            </a:r>
          </a:p>
          <a:p>
            <a:pPr marL="444500" lvl="1" indent="0"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</a:pPr>
            <a:r>
              <a:rPr lang="en-US" u="sng" dirty="0" smtClean="0"/>
              <a:t>Rambo Wu</a:t>
            </a:r>
            <a:endParaRPr u="sng" dirty="0"/>
          </a:p>
          <a:p>
            <a:pPr lvl="1">
              <a:spcBef>
                <a:spcPts val="0"/>
              </a:spcBef>
            </a:pPr>
            <a:r>
              <a:rPr lang="en-US" dirty="0" smtClean="0"/>
              <a:t>Created </a:t>
            </a:r>
            <a:r>
              <a:rPr lang="en-US" dirty="0"/>
              <a:t>functioning </a:t>
            </a:r>
            <a:r>
              <a:rPr lang="en-US" dirty="0" smtClean="0"/>
              <a:t>login screen, registration screen, and added trivia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 smtClean="0"/>
              <a:t>Linked app to Firebase database and added </a:t>
            </a:r>
            <a:r>
              <a:rPr lang="en-US" dirty="0" err="1" smtClean="0"/>
              <a:t>minigames</a:t>
            </a:r>
            <a:r>
              <a:rPr lang="en-US" dirty="0" smtClean="0"/>
              <a:t>/trivia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B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The Drake Escape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8560"/>
            <a:ext cx="13004800" cy="730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8802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2206</TotalTime>
  <Words>550</Words>
  <Application>Microsoft Macintosh PowerPoint</Application>
  <PresentationFormat>Custom</PresentationFormat>
  <Paragraphs>90</Paragraphs>
  <Slides>23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White</vt:lpstr>
      <vt:lpstr>The Drake Escape</vt:lpstr>
      <vt:lpstr>The Drake Escape</vt:lpstr>
      <vt:lpstr>The Drake Escape</vt:lpstr>
      <vt:lpstr>The Drake Escape</vt:lpstr>
      <vt:lpstr>The Drake Escape</vt:lpstr>
      <vt:lpstr>The Drake Escape</vt:lpstr>
      <vt:lpstr>The Drake Escape</vt:lpstr>
      <vt:lpstr>The Drake Escape</vt:lpstr>
      <vt:lpstr>The Drake Escape</vt:lpstr>
      <vt:lpstr>The Drake Escape</vt:lpstr>
      <vt:lpstr>The Drake Escape</vt:lpstr>
      <vt:lpstr>The Drake Escape</vt:lpstr>
      <vt:lpstr>The Drake Escape</vt:lpstr>
      <vt:lpstr>The Drake Escape</vt:lpstr>
      <vt:lpstr>The Drake Escape</vt:lpstr>
      <vt:lpstr>The Drake Escape</vt:lpstr>
      <vt:lpstr>The Drake Escape</vt:lpstr>
      <vt:lpstr>The Drake Escape</vt:lpstr>
      <vt:lpstr>The Drake Escape</vt:lpstr>
      <vt:lpstr>The Drake Escape</vt:lpstr>
      <vt:lpstr>The Drake Escape</vt:lpstr>
      <vt:lpstr>The Drake Escape</vt:lpstr>
      <vt:lpstr>The Drake Escape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Drake Escape</dc:title>
  <cp:lastModifiedBy>Rachelle Rogers</cp:lastModifiedBy>
  <cp:revision>17</cp:revision>
  <dcterms:modified xsi:type="dcterms:W3CDTF">2016-11-24T07:35:31Z</dcterms:modified>
</cp:coreProperties>
</file>